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58" r:id="rId6"/>
    <p:sldId id="260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scon goa" initials="pg" lastIdx="1" clrIdx="0">
    <p:extLst>
      <p:ext uri="{19B8F6BF-5375-455C-9EA6-DF929625EA0E}">
        <p15:presenceInfo xmlns:p15="http://schemas.microsoft.com/office/powerpoint/2012/main" userId="6734e27baec89b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C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A9910-0426-4B75-9875-44B986B37F39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82DB4-38E5-49E4-8F81-7CED04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5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6599-FBC5-237E-399B-90115BC4D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7B8B6-0FC4-CE2E-16A5-3B765FA59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31EA0-C13E-1621-CCD5-1B870A89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E554-076B-544F-90C8-3D8C4E09FC24}" type="datetime1">
              <a:rPr lang="en-IN" smtClean="0"/>
              <a:t>02/09/22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094CC-CE06-6245-1517-017EF320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82DAC-7903-0C1C-E90E-320C165D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6D903-058D-1A75-CDBF-3749AED3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16A42-1500-6A5F-7A5D-4D3FA0DE6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619C-6DCA-6720-44B3-DFCED4F1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694C-FFF8-EC4B-85CC-5F89D530DE21}" type="datetime1">
              <a:rPr lang="en-IN" smtClean="0"/>
              <a:t>02/09/22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5F121-A0CA-79C5-E291-4C87E88F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587E8-6095-FC2E-730F-520C320E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FECED-9CAD-A2B0-71B5-DBEC1F70F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DCE21-9C87-EDAD-4D83-F99E28043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F509B-C748-739C-D047-488F96F7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55F8-AB39-A44E-BA27-0872D11F013D}" type="datetime1">
              <a:rPr lang="en-IN" smtClean="0"/>
              <a:t>02/09/22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B0EC8-3D39-D207-063D-FFCB4141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4166-8BB9-10F1-9579-18380AC8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9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1B8D-EE54-FB6F-9305-31201AE4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3F0FB-1756-2C88-8487-A9F4A1B1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59859-D2E3-7534-6C03-C30E8760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037-8F38-8E46-B69C-2E22F59E2738}" type="datetime1">
              <a:rPr lang="en-IN" smtClean="0"/>
              <a:t>02/09/22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1D954-C9C3-D5FA-85D3-991A6209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8E2F7-3FDC-8174-216A-0C31217C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76CA2-74DE-DD5D-1A43-1D1FA2B8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85726-BC0D-FA32-F7B0-BCF5ECAC0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FFA5B-9AB8-8C8F-0988-21697FFF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ED91-8B1D-AC4F-9B47-A3D134429D7F}" type="datetime1">
              <a:rPr lang="en-IN" smtClean="0"/>
              <a:t>02/09/22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43431-1E9A-D0C9-BEA4-71C1C8AD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5D043-4151-4FE3-9695-69BE7A2E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1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7A79-5259-04BE-B1FD-3FE20ED5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4073F-7358-E239-FDF1-709EAD188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2D19C-3F94-D7B4-4FAB-1FFC48E94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72669-3BE0-6D72-AF2E-99DB9E49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2DE8-4778-DF4E-9660-51491AAE24EB}" type="datetime1">
              <a:rPr lang="en-IN" smtClean="0"/>
              <a:t>02/09/22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7B29B-4845-E3F2-785D-4BFCD63D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BEC60-6033-BD68-5FB2-B3282DE7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FCB3-96FD-C567-8FFB-B3E0D80A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220EA-A21D-8C96-6362-3AD68F1AA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009A6-3D43-4FB8-2BC3-F15442D1F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11B5E-F63E-B6CE-DEB8-0C3F21CE1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774F8-776F-58BB-7733-76C75C5B7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421A0-F3EB-E5AD-9574-CFBF359D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C02-A4B3-A647-8E70-3AE1EF3B8C23}" type="datetime1">
              <a:rPr lang="en-IN" smtClean="0"/>
              <a:t>02/09/22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99BE9-B7FC-B5B3-651D-F5B0AA2E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12775-D27F-799E-B9AF-602CE8CB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4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9532-82B9-9AB2-1747-F7787E68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65868-C7D5-9EC4-08F0-58745B40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12A-A102-A948-8AF4-21B742431996}" type="datetime1">
              <a:rPr lang="en-IN" smtClean="0"/>
              <a:t>02/09/22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C0B3C-9668-2CB2-CD5D-52920977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E12FD-1B89-9D9E-7836-C8E4B38A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3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7D7A8-2CDA-AA0E-5BEE-8C78B5C9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8FD1-4039-714A-99C6-506A6A20DD35}" type="datetime1">
              <a:rPr lang="en-IN" smtClean="0"/>
              <a:t>02/09/22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E7B3E-5AB0-9691-4ADF-C8D332FD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632E4-24EE-D351-FCFC-CCC4089B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8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D0E0-0880-E61A-D050-E887038F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B340-B4A7-3EE1-2824-62DE775C9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01C7F-D4E9-2548-749C-C9C152316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35C0B-BCE5-375C-7C88-A628309A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7BB5-C6F4-234A-8BC6-59C0EA9BE99A}" type="datetime1">
              <a:rPr lang="en-IN" smtClean="0"/>
              <a:t>02/09/22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BA51B-1453-D731-CD00-E43E7780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30CB1-D45B-6577-0728-E5CC59D8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0564-C0F4-F152-24F6-1717025E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2E70F-48AE-F451-A23A-F42FBC2FB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714A9-20A5-1035-F7BE-520F3C874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524C1-9DD6-CC83-B33F-DB9BB266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3371-AA0B-D24B-98E3-089C472C33B9}" type="datetime1">
              <a:rPr lang="en-IN" smtClean="0"/>
              <a:t>02/09/22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C1C1F-6D80-2F53-41E7-A16A5A1C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Stricly Private &amp; Confidental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9021E-335E-EC7B-EA3E-DBF13E78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9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00B6A-7D5D-34D1-180C-CCA33599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476AF-4D1B-250A-9ED5-30BE35C20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9D9CD-469E-F3B8-D00B-DC81455A1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3EA1-7203-6B40-BAAC-85A8B300F0BC}" type="datetime1">
              <a:rPr lang="en-IN" smtClean="0"/>
              <a:t>02/09/22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363AE-DA82-A1F9-904C-B0B7F0473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Stricly Private &amp; Confidental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2AED3-7213-1816-AE55-DD6E62C58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47E4C-4F1D-4AED-89FA-33EABD7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D21593-F328-17B4-42F1-116C61357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05" y="0"/>
            <a:ext cx="57527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2FD9F3-58AF-7898-EC9E-B2868B7E3972}"/>
              </a:ext>
            </a:extLst>
          </p:cNvPr>
          <p:cNvSpPr/>
          <p:nvPr/>
        </p:nvSpPr>
        <p:spPr>
          <a:xfrm>
            <a:off x="0" y="0"/>
            <a:ext cx="787400" cy="6858000"/>
          </a:xfrm>
          <a:prstGeom prst="rect">
            <a:avLst/>
          </a:prstGeom>
          <a:solidFill>
            <a:srgbClr val="3AC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1E558-D2B4-674D-F4A0-9D8CBB420C69}"/>
              </a:ext>
            </a:extLst>
          </p:cNvPr>
          <p:cNvSpPr txBox="1"/>
          <p:nvPr/>
        </p:nvSpPr>
        <p:spPr>
          <a:xfrm>
            <a:off x="3928534" y="5985932"/>
            <a:ext cx="49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Project Progress Update: August 2022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CB074CC1-B43A-72F8-19D1-285FDE5A07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91127-6343-1C40-3089-B3225C22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849" y="0"/>
            <a:ext cx="1479501" cy="12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6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2A3C0E-8300-CA55-7646-D98257194E14}"/>
              </a:ext>
            </a:extLst>
          </p:cNvPr>
          <p:cNvSpPr/>
          <p:nvPr/>
        </p:nvSpPr>
        <p:spPr>
          <a:xfrm>
            <a:off x="0" y="0"/>
            <a:ext cx="787400" cy="6858000"/>
          </a:xfrm>
          <a:prstGeom prst="rect">
            <a:avLst/>
          </a:prstGeom>
          <a:solidFill>
            <a:srgbClr val="3AC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909E7-7070-C618-E020-11D2BB22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603" y="0"/>
            <a:ext cx="1343882" cy="1123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CA9750-3D51-2071-AAEB-762EDA9DF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72" y="1404679"/>
            <a:ext cx="4646428" cy="3365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D87178-2B9C-8294-2EF1-3424B5AFD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860" y="1381416"/>
            <a:ext cx="4947684" cy="3306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955160-52AB-52DA-DDDB-B0026B0F0C7D}"/>
              </a:ext>
            </a:extLst>
          </p:cNvPr>
          <p:cNvSpPr txBox="1"/>
          <p:nvPr/>
        </p:nvSpPr>
        <p:spPr>
          <a:xfrm>
            <a:off x="2203156" y="5147617"/>
            <a:ext cx="8176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Entrance to project – IKIGAI Goa is within Prescon Amanhā, which boasts of world-class infrastructure and lush views</a:t>
            </a:r>
          </a:p>
        </p:txBody>
      </p:sp>
    </p:spTree>
    <p:extLst>
      <p:ext uri="{BB962C8B-B14F-4D97-AF65-F5344CB8AC3E}">
        <p14:creationId xmlns:p14="http://schemas.microsoft.com/office/powerpoint/2010/main" val="420889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2A3C0E-8300-CA55-7646-D98257194E14}"/>
              </a:ext>
            </a:extLst>
          </p:cNvPr>
          <p:cNvSpPr/>
          <p:nvPr/>
        </p:nvSpPr>
        <p:spPr>
          <a:xfrm>
            <a:off x="0" y="0"/>
            <a:ext cx="787400" cy="6858000"/>
          </a:xfrm>
          <a:prstGeom prst="rect">
            <a:avLst/>
          </a:prstGeom>
          <a:solidFill>
            <a:srgbClr val="3AC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909E7-7070-C618-E020-11D2BB22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598" y="97265"/>
            <a:ext cx="1560711" cy="1304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D61211-362E-C51F-4FE8-44F8B44FE5BE}"/>
              </a:ext>
            </a:extLst>
          </p:cNvPr>
          <p:cNvSpPr txBox="1"/>
          <p:nvPr/>
        </p:nvSpPr>
        <p:spPr>
          <a:xfrm>
            <a:off x="2200940" y="5518298"/>
            <a:ext cx="818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Road access to IKIGAI Goa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9E726-0F6B-6655-970C-38431782A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86" y="1216241"/>
            <a:ext cx="7039007" cy="3959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434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2A3C0E-8300-CA55-7646-D98257194E14}"/>
              </a:ext>
            </a:extLst>
          </p:cNvPr>
          <p:cNvSpPr/>
          <p:nvPr/>
        </p:nvSpPr>
        <p:spPr>
          <a:xfrm>
            <a:off x="0" y="0"/>
            <a:ext cx="787400" cy="6858000"/>
          </a:xfrm>
          <a:prstGeom prst="rect">
            <a:avLst/>
          </a:prstGeom>
          <a:solidFill>
            <a:srgbClr val="3AC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909E7-7070-C618-E020-11D2BB22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598" y="97265"/>
            <a:ext cx="1560711" cy="1304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11F892-47F9-525D-7C52-6B66CF3C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56" y="1240655"/>
            <a:ext cx="4186942" cy="4253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6CB87-4833-2974-CB3B-359969530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18" y="1240654"/>
            <a:ext cx="4186942" cy="425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C7A03D-98C1-3135-A48D-03AF2C9FD7A3}"/>
              </a:ext>
            </a:extLst>
          </p:cNvPr>
          <p:cNvSpPr txBox="1"/>
          <p:nvPr/>
        </p:nvSpPr>
        <p:spPr>
          <a:xfrm>
            <a:off x="1947427" y="5822717"/>
            <a:ext cx="893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Boundary Wall - Construction in progress</a:t>
            </a:r>
          </a:p>
        </p:txBody>
      </p:sp>
    </p:spTree>
    <p:extLst>
      <p:ext uri="{BB962C8B-B14F-4D97-AF65-F5344CB8AC3E}">
        <p14:creationId xmlns:p14="http://schemas.microsoft.com/office/powerpoint/2010/main" val="94458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2A3C0E-8300-CA55-7646-D98257194E14}"/>
              </a:ext>
            </a:extLst>
          </p:cNvPr>
          <p:cNvSpPr/>
          <p:nvPr/>
        </p:nvSpPr>
        <p:spPr>
          <a:xfrm>
            <a:off x="0" y="0"/>
            <a:ext cx="787400" cy="6858000"/>
          </a:xfrm>
          <a:prstGeom prst="rect">
            <a:avLst/>
          </a:prstGeom>
          <a:solidFill>
            <a:srgbClr val="3AC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2835C8-7503-D485-D253-A8DF49F4B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38" y="1542254"/>
            <a:ext cx="4649972" cy="3350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98940E-5FAC-BB47-7A1A-AAFA993F196E}"/>
              </a:ext>
            </a:extLst>
          </p:cNvPr>
          <p:cNvSpPr txBox="1"/>
          <p:nvPr/>
        </p:nvSpPr>
        <p:spPr>
          <a:xfrm>
            <a:off x="2000693" y="5538632"/>
            <a:ext cx="893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Construction in progress – A3 Building. RCC Structure upto roof slab nearing completion. Work is in full-swing.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40E4E5-FB47-294F-30B6-1DC2BA003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715" y="24728"/>
            <a:ext cx="1347333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299AA-67AE-7635-3979-A499DC8A6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90" y="1383966"/>
            <a:ext cx="4883326" cy="366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2A3C0E-8300-CA55-7646-D98257194E14}"/>
              </a:ext>
            </a:extLst>
          </p:cNvPr>
          <p:cNvSpPr/>
          <p:nvPr/>
        </p:nvSpPr>
        <p:spPr>
          <a:xfrm>
            <a:off x="0" y="0"/>
            <a:ext cx="787400" cy="6858000"/>
          </a:xfrm>
          <a:prstGeom prst="rect">
            <a:avLst/>
          </a:prstGeom>
          <a:solidFill>
            <a:srgbClr val="3AC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909E7-7070-C618-E020-11D2BB22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289" y="0"/>
            <a:ext cx="1560711" cy="1304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2E7886-A45D-B495-8BB3-20CE49B0F293}"/>
              </a:ext>
            </a:extLst>
          </p:cNvPr>
          <p:cNvSpPr txBox="1"/>
          <p:nvPr/>
        </p:nvSpPr>
        <p:spPr>
          <a:xfrm>
            <a:off x="2000693" y="5538632"/>
            <a:ext cx="893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Construction in progress – A4 Building. RCC Structure completed upto 2</a:t>
            </a:r>
            <a:r>
              <a:rPr lang="en-US" baseline="30000" dirty="0"/>
              <a:t>nd</a:t>
            </a:r>
            <a:r>
              <a:rPr lang="en-US" dirty="0"/>
              <a:t> Floor.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9343B2-220A-43D0-F60C-E79945776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59" y="1305018"/>
            <a:ext cx="4708864" cy="3485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F98C6-2DA0-A06F-542E-E28639FAB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87" y="1305018"/>
            <a:ext cx="4631184" cy="3485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424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2A3C0E-8300-CA55-7646-D98257194E14}"/>
              </a:ext>
            </a:extLst>
          </p:cNvPr>
          <p:cNvSpPr/>
          <p:nvPr/>
        </p:nvSpPr>
        <p:spPr>
          <a:xfrm>
            <a:off x="0" y="0"/>
            <a:ext cx="787400" cy="6858000"/>
          </a:xfrm>
          <a:prstGeom prst="rect">
            <a:avLst/>
          </a:prstGeom>
          <a:solidFill>
            <a:srgbClr val="3AC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909E7-7070-C618-E020-11D2BB22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289" y="0"/>
            <a:ext cx="1560711" cy="1304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2E7886-A45D-B495-8BB3-20CE49B0F293}"/>
              </a:ext>
            </a:extLst>
          </p:cNvPr>
          <p:cNvSpPr txBox="1"/>
          <p:nvPr/>
        </p:nvSpPr>
        <p:spPr>
          <a:xfrm>
            <a:off x="2000693" y="5538632"/>
            <a:ext cx="893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Construction in progress – Club Building retaining completed and Lower Ground Level footings underway.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9A5106-DD84-4025-BD37-D6BE7E77D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620487"/>
            <a:ext cx="5218692" cy="29355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7809D-4491-EB14-52D4-A4965613D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36" y="2088244"/>
            <a:ext cx="4830208" cy="27169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0043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2A3C0E-8300-CA55-7646-D98257194E14}"/>
              </a:ext>
            </a:extLst>
          </p:cNvPr>
          <p:cNvSpPr/>
          <p:nvPr/>
        </p:nvSpPr>
        <p:spPr>
          <a:xfrm>
            <a:off x="0" y="0"/>
            <a:ext cx="787400" cy="6858000"/>
          </a:xfrm>
          <a:prstGeom prst="rect">
            <a:avLst/>
          </a:prstGeom>
          <a:solidFill>
            <a:srgbClr val="3AC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909E7-7070-C618-E020-11D2BB22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598" y="97265"/>
            <a:ext cx="1560711" cy="1304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AA0BC9-CE9F-CE0E-D3C4-4CA23A1532E3}"/>
              </a:ext>
            </a:extLst>
          </p:cNvPr>
          <p:cNvSpPr txBox="1"/>
          <p:nvPr/>
        </p:nvSpPr>
        <p:spPr>
          <a:xfrm>
            <a:off x="1965251" y="2954223"/>
            <a:ext cx="9303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Address: </a:t>
            </a:r>
            <a:r>
              <a:rPr lang="en-US" sz="2400" dirty="0"/>
              <a:t>Ikigai Goa Senior living at Prescon </a:t>
            </a:r>
            <a:r>
              <a:rPr lang="en-US" sz="2400" dirty="0" err="1"/>
              <a:t>Amanha</a:t>
            </a:r>
            <a:r>
              <a:rPr lang="en-US" sz="2400" dirty="0"/>
              <a:t>, Survey No. 8/1-D1, </a:t>
            </a:r>
            <a:r>
              <a:rPr lang="en-US" sz="2400" dirty="0" err="1"/>
              <a:t>Azossim</a:t>
            </a:r>
            <a:r>
              <a:rPr lang="en-US" sz="2400" dirty="0"/>
              <a:t>, </a:t>
            </a:r>
            <a:r>
              <a:rPr lang="en-US" sz="2400" dirty="0" err="1"/>
              <a:t>Tiswadi</a:t>
            </a:r>
            <a:r>
              <a:rPr lang="en-US" sz="2400" dirty="0"/>
              <a:t>, North Goa, 403104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817FB-9825-ABB2-6C63-2D11032CE8EB}"/>
              </a:ext>
            </a:extLst>
          </p:cNvPr>
          <p:cNvSpPr txBox="1"/>
          <p:nvPr/>
        </p:nvSpPr>
        <p:spPr>
          <a:xfrm>
            <a:off x="2626197" y="1624019"/>
            <a:ext cx="721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DD6E5-C9E7-9670-02FF-B116ED123388}"/>
              </a:ext>
            </a:extLst>
          </p:cNvPr>
          <p:cNvSpPr txBox="1"/>
          <p:nvPr/>
        </p:nvSpPr>
        <p:spPr>
          <a:xfrm>
            <a:off x="1965251" y="5326912"/>
            <a:ext cx="937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project is registered under </a:t>
            </a:r>
            <a:r>
              <a:rPr lang="en-US" sz="2000" dirty="0" err="1"/>
              <a:t>GoaRera</a:t>
            </a:r>
            <a:r>
              <a:rPr lang="en-US" sz="2000" dirty="0"/>
              <a:t> Project Registration as </a:t>
            </a:r>
            <a:r>
              <a:rPr lang="en-US" sz="2000" dirty="0" err="1"/>
              <a:t>Bldg</a:t>
            </a:r>
            <a:r>
              <a:rPr lang="en-US" sz="2000" dirty="0"/>
              <a:t> A3, </a:t>
            </a:r>
            <a:r>
              <a:rPr lang="en-US" sz="2000" dirty="0" err="1"/>
              <a:t>Bldg</a:t>
            </a:r>
            <a:r>
              <a:rPr lang="en-US" sz="2000" dirty="0"/>
              <a:t> A4 &amp; Club with Reg. No. PRGO02221540</a:t>
            </a:r>
          </a:p>
        </p:txBody>
      </p:sp>
    </p:spTree>
    <p:extLst>
      <p:ext uri="{BB962C8B-B14F-4D97-AF65-F5344CB8AC3E}">
        <p14:creationId xmlns:p14="http://schemas.microsoft.com/office/powerpoint/2010/main" val="102371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132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prescon goa</dc:creator>
  <cp:lastModifiedBy>Vinay Kedia</cp:lastModifiedBy>
  <cp:revision>10</cp:revision>
  <dcterms:created xsi:type="dcterms:W3CDTF">2022-08-06T07:35:31Z</dcterms:created>
  <dcterms:modified xsi:type="dcterms:W3CDTF">2022-09-02T07:25:47Z</dcterms:modified>
</cp:coreProperties>
</file>